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16256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 snapToObjects="1">
      <p:cViewPr varScale="1">
        <p:scale>
          <a:sx n="62" d="100"/>
          <a:sy n="62" d="100"/>
        </p:scale>
        <p:origin x="17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24C1B-6454-574A-96A8-0254B4F760C3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4A46-8818-BE44-9DEA-2ED7689931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408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4A46-8818-BE44-9DEA-2ED7689931F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9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49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03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6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30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81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35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16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5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6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85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D3F1-36DE-E745-A3EE-ABDFDD1269E9}" type="datetimeFigureOut">
              <a:rPr lang="fr-FR" smtClean="0"/>
              <a:t>12/02/2021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9F39D-03C6-024F-A226-FDB84BC5A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79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8.jpg"/><Relationship Id="rId5" Type="http://schemas.openxmlformats.org/officeDocument/2006/relationships/image" Target="../media/image3.emf"/><Relationship Id="rId10" Type="http://schemas.openxmlformats.org/officeDocument/2006/relationships/image" Target="../media/image7.jpg"/><Relationship Id="rId4" Type="http://schemas.openxmlformats.org/officeDocument/2006/relationships/image" Target="../media/image2.jpg"/><Relationship Id="rId9" Type="http://schemas.openxmlformats.org/officeDocument/2006/relationships/hyperlink" Target="http://federation-peche-doub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A64062F-23D1-F545-BFC5-5C7D53EEF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914" y="-1"/>
            <a:ext cx="8118086" cy="3096491"/>
          </a:xfr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Jeu Concours: </a:t>
            </a:r>
            <a:br>
              <a:rPr lang="fr-FR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« Tous à la pêche en 2021 »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2C49228-BD63-E443-BEDA-F7782FE95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8137912" cy="121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4DBCD2-F643-8847-9864-3876D4B23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912" y="6691744"/>
            <a:ext cx="3652581" cy="55002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927278-8871-4D40-AFE1-C26887C54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40" y="155679"/>
            <a:ext cx="1930400" cy="1955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213264-8651-194C-9007-2B5A8C051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8525" y="11116618"/>
            <a:ext cx="1016878" cy="10295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9A7B52E-204F-144A-A553-4837EF9F8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3580" y="3096490"/>
            <a:ext cx="6432420" cy="3595255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D5B7DEF7-266D-324F-A445-C339AB8C0E3A}"/>
              </a:ext>
            </a:extLst>
          </p:cNvPr>
          <p:cNvSpPr/>
          <p:nvPr/>
        </p:nvSpPr>
        <p:spPr>
          <a:xfrm>
            <a:off x="5652824" y="2437061"/>
            <a:ext cx="4970175" cy="4914113"/>
          </a:xfrm>
          <a:prstGeom prst="ellipse">
            <a:avLst/>
          </a:prstGeo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>
                <a:solidFill>
                  <a:schemeClr val="accent1">
                    <a:lumMod val="50000"/>
                  </a:schemeClr>
                </a:solidFill>
              </a:rPr>
              <a:t>Jusqu’à </a:t>
            </a:r>
          </a:p>
          <a:p>
            <a:pPr algn="ctr"/>
            <a:r>
              <a:rPr lang="fr-FR" sz="4800" dirty="0">
                <a:solidFill>
                  <a:schemeClr val="accent1">
                    <a:lumMod val="50000"/>
                  </a:schemeClr>
                </a:solidFill>
              </a:rPr>
              <a:t>50 euros remboursé sur l’achat de matériel de pêche*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55E3E96-C4B2-DE4D-B398-1280E8DBA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8127" y="0"/>
            <a:ext cx="3449785" cy="164275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76FE253-5F08-1444-B443-0E2B7D312336}"/>
              </a:ext>
            </a:extLst>
          </p:cNvPr>
          <p:cNvSpPr txBox="1"/>
          <p:nvPr/>
        </p:nvSpPr>
        <p:spPr>
          <a:xfrm>
            <a:off x="11790493" y="6691743"/>
            <a:ext cx="4465507" cy="4124206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u="sng" dirty="0">
                <a:solidFill>
                  <a:schemeClr val="accent1">
                    <a:lumMod val="50000"/>
                  </a:schemeClr>
                </a:solidFill>
              </a:rPr>
              <a:t>Pour participer: </a:t>
            </a:r>
          </a:p>
          <a:p>
            <a:endParaRPr lang="fr-FR" dirty="0"/>
          </a:p>
          <a:p>
            <a:r>
              <a:rPr lang="fr-FR" dirty="0"/>
              <a:t>Ce jeu est ouvert à tous </a:t>
            </a:r>
            <a:r>
              <a:rPr lang="fr-FR"/>
              <a:t>pêcheurs détenteurs d’une </a:t>
            </a:r>
            <a:r>
              <a:rPr lang="fr-FR" dirty="0"/>
              <a:t>carte personne majeure ou interfédérale sur le département du Doubs, du 15 décembre 2020 au 28 février 2021, inclus.</a:t>
            </a:r>
          </a:p>
          <a:p>
            <a:r>
              <a:rPr lang="fr-FR" dirty="0"/>
              <a:t> </a:t>
            </a:r>
          </a:p>
          <a:p>
            <a:r>
              <a:rPr lang="fr-FR" dirty="0"/>
              <a:t>Prendre sa carte de pêche sur le site internet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www.cartedepeche.fr </a:t>
            </a:r>
            <a:r>
              <a:rPr lang="fr-FR" dirty="0"/>
              <a:t>ou chez votre détaillant habituel.  </a:t>
            </a:r>
          </a:p>
          <a:p>
            <a:endParaRPr lang="fr-FR" dirty="0"/>
          </a:p>
          <a:p>
            <a:r>
              <a:rPr lang="fr-FR" dirty="0"/>
              <a:t>*Règlement et modalités sur notre site internet: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http://federation-peche-doubs.org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6B47FD3-7B00-D441-ABC3-2D2974A03C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84400" y="11025033"/>
            <a:ext cx="1016878" cy="112117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C0DF01D-3FB3-A14F-A9DF-B07EB3C265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48686" y="11112041"/>
            <a:ext cx="1666121" cy="10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101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1222</TotalTime>
  <Words>93</Words>
  <Application>Microsoft Macintosh PowerPoint</Application>
  <PresentationFormat>Personnalisé</PresentationFormat>
  <Paragraphs>11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Jeu Concours:  « Tous à la pêche en 2021 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Jeu Concours:  Tous à la pêche en 2021</dc:title>
  <dc:creator>laurent sauvageot</dc:creator>
  <cp:lastModifiedBy>laurent sauvageot</cp:lastModifiedBy>
  <cp:revision>30</cp:revision>
  <dcterms:created xsi:type="dcterms:W3CDTF">2021-01-25T09:39:58Z</dcterms:created>
  <dcterms:modified xsi:type="dcterms:W3CDTF">2021-02-12T12:46:01Z</dcterms:modified>
</cp:coreProperties>
</file>